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8543-A01F-FDC8-C465-838F87EF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E3E75-DC42-A772-66BD-A31971CFC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39D70-6DCC-96B1-A8B8-6D928445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C867-77DD-D67E-AACF-BD00F568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545F0-BB83-D24B-69D9-7CB4E278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75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BB09-F3D5-0CED-DC62-271B804E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E3F05-45D7-863B-8423-2864A713B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7E63-818A-F1C2-723B-D0093BF4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E155-E772-177B-C8E4-917D14E3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ED5B-B9F6-1892-6B4D-CC290041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8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CD902-9596-81BE-4323-D5191C76F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2220D-37B8-39C3-A3AB-CB1721547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74AF5-B578-03E0-B383-D3D711C9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26FA-39A1-852A-E530-C682B58A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642C-E7C3-2A56-9930-E4D6468B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4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66A8-5DF3-AD1A-95D4-AB629807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B4521-E13D-72C9-0BBC-90E3A891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EBF1-297B-0998-E5BF-A8321D79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A601D-7513-8C29-A45E-9399330D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4329-AC16-93F3-2F29-C1D5CF50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43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AE05-5695-DCB9-D45B-6463ABC2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8BB5D-4EE2-B49B-B666-0D5D86A81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16D98-3F64-FDCD-5C5C-FA7164AD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B98E-1C20-4A95-7E6F-F8001E41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EEE4-FB77-36FB-C4BB-F1802E67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49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189D-6366-A8E5-F676-1F9C2549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7643-5B3F-F5B9-FD4A-D13B25A6A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45847-3D79-E37C-79C3-77E2F48EC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B2974-D829-F66A-28AF-78700D8D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A7F9-2415-5490-DC30-63C29C25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3F493-0F8F-8E66-CF79-4861A84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43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AFAE-8DE9-1A1B-66E6-876B2680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88D62-0B2B-9981-C8B6-A05403B2A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ABC5A-3C0E-5FDF-1AD3-821644979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B5F34-2DA0-93F4-7EC6-401BC89BF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35851-1054-D40F-698D-44CCDB12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3FF06-D982-AC92-CA46-B629F49B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84B9B-D6F1-F91F-82CB-F7BED356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120F6-762C-88CC-E667-BF86C590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C616-A046-1911-AD62-73FECC01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D5711-5F1F-3896-9078-96DA601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27B7E-84B3-E277-A544-2542C06D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43792-0E19-A7D4-0DB1-56432DE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71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C1217-F2E3-A8D1-AE6B-7C631C45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B8E22-D980-66A0-AA4F-FAF11671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5387C-EFEF-C5E2-12DE-C755FE55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44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C6CB-EA86-588D-FCD1-1A2A9EE3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437B-F5CE-93DB-468A-D4DD5B45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26135-532E-F3DE-06C3-6A4AEDA3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B4E6C-5A3A-7A35-B82F-6D478F55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917D0-903A-3E75-3701-E3ACF7AD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FB335-E4E0-B210-8EAC-05F2FA5E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35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2CC3-31F6-7CB8-2BE1-6A98402F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9A98-43FF-3E8A-ED06-634B46C8F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BC8F5-FA9D-4454-E40E-038D445DC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018F0-20A8-F874-9D1F-3FDE1DA2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52EDC-B070-FDAB-28D0-E3B7F59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4ACAD-1841-BDE8-EB78-9B964FE0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20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57579-0947-280E-4AD2-888FC472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DBB2A-FE3B-C887-8B42-429D45D91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0BE3-F418-DB29-B8D8-313B2074D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0576-F7C7-4101-B33C-844CA5C8974F}" type="datetimeFigureOut">
              <a:rPr lang="en-CA" smtClean="0"/>
              <a:t>2024-03-19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4E13-E7C6-B175-6D5C-84C822164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6F2B-75ED-2E60-42CF-26DEE4624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37D3-4B53-41B8-BDC1-793F767A51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4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08E7F-95D4-B73F-6E49-8DD6655E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DCABA-69B0-F2C6-7D84-3B516CB07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4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33BAE-B7A7-B66D-748F-5C764F2A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97F29-791C-A243-1891-E4BB3AC0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2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4E928-FE74-ECC9-BB56-D3A5FFAE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1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966A3-5A46-DE42-4D54-9E16F2089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08D68-A5FA-D063-DC53-410606D7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0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F9995-07DB-EDDB-A44B-C18A6A92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david</dc:creator>
  <cp:lastModifiedBy>sandra david</cp:lastModifiedBy>
  <cp:revision>1</cp:revision>
  <dcterms:created xsi:type="dcterms:W3CDTF">2024-03-19T07:01:56Z</dcterms:created>
  <dcterms:modified xsi:type="dcterms:W3CDTF">2024-03-19T07:01:56Z</dcterms:modified>
</cp:coreProperties>
</file>